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fan.com/cool-optical-illusions/" TargetMode="External"/><Relationship Id="rId3" Type="http://schemas.openxmlformats.org/officeDocument/2006/relationships/hyperlink" Target="http://empathicperspectives.wordpres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OPTICAL ILLUSIONS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3016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scary-optical-illusions-13l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504" y="759990"/>
            <a:ext cx="5269310" cy="533601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31378" y="2307539"/>
            <a:ext cx="3286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A SHIP SAILING </a:t>
            </a:r>
          </a:p>
          <a:p>
            <a:r>
              <a:rPr lang="es-ES" sz="3200" dirty="0" smtClean="0"/>
              <a:t>IN THE OCEAN </a:t>
            </a:r>
          </a:p>
          <a:p>
            <a:r>
              <a:rPr lang="es-ES" sz="3200" dirty="0" smtClean="0"/>
              <a:t>OR A SKULL?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551125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jesus-chris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503" r="-73503"/>
          <a:stretch>
            <a:fillRect/>
          </a:stretch>
        </p:blipFill>
        <p:spPr>
          <a:xfrm>
            <a:off x="130769" y="494865"/>
            <a:ext cx="12611315" cy="6082053"/>
          </a:xfrm>
        </p:spPr>
      </p:pic>
      <p:sp>
        <p:nvSpPr>
          <p:cNvPr id="6" name="CuadroTexto 5"/>
          <p:cNvSpPr txBox="1"/>
          <p:nvPr/>
        </p:nvSpPr>
        <p:spPr>
          <a:xfrm>
            <a:off x="167727" y="2260299"/>
            <a:ext cx="37249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JESUS OR A </a:t>
            </a:r>
          </a:p>
          <a:p>
            <a:r>
              <a:rPr lang="es-ES" sz="2800" dirty="0" smtClean="0"/>
              <a:t>LOT OF PEOPLE </a:t>
            </a:r>
          </a:p>
          <a:p>
            <a:r>
              <a:rPr lang="es-ES" sz="2800" dirty="0" smtClean="0"/>
              <a:t>SURROUNDING HIM</a:t>
            </a:r>
          </a:p>
          <a:p>
            <a:r>
              <a:rPr lang="es-ES" sz="2800" dirty="0" smtClean="0"/>
              <a:t>ON A DONKEY? </a:t>
            </a:r>
          </a:p>
        </p:txBody>
      </p:sp>
    </p:spTree>
    <p:extLst>
      <p:ext uri="{BB962C8B-B14F-4D97-AF65-F5344CB8AC3E}">
        <p14:creationId xmlns:p14="http://schemas.microsoft.com/office/powerpoint/2010/main" val="287936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hand_print_illusion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663" r="-53663"/>
          <a:stretch>
            <a:fillRect/>
          </a:stretch>
        </p:blipFill>
        <p:spPr>
          <a:xfrm>
            <a:off x="-2818691" y="379396"/>
            <a:ext cx="12205177" cy="5886933"/>
          </a:xfrm>
        </p:spPr>
      </p:pic>
      <p:sp>
        <p:nvSpPr>
          <p:cNvPr id="6" name="CuadroTexto 5"/>
          <p:cNvSpPr txBox="1"/>
          <p:nvPr/>
        </p:nvSpPr>
        <p:spPr>
          <a:xfrm>
            <a:off x="6350286" y="2523810"/>
            <a:ext cx="2460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APE OR HAND?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65910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 OR MERMAID? </a:t>
            </a:r>
            <a:endParaRPr lang="es-ES" dirty="0"/>
          </a:p>
        </p:txBody>
      </p:sp>
      <p:pic>
        <p:nvPicPr>
          <p:cNvPr id="4" name="Marcador de contenido 3" descr="number-of-faces-optical-illusion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512" r="-30512"/>
          <a:stretch>
            <a:fillRect/>
          </a:stretch>
        </p:blipFill>
        <p:spPr>
          <a:xfrm>
            <a:off x="-358773" y="2385546"/>
            <a:ext cx="9272586" cy="4472454"/>
          </a:xfrm>
        </p:spPr>
      </p:pic>
    </p:spTree>
    <p:extLst>
      <p:ext uri="{BB962C8B-B14F-4D97-AF65-F5344CB8AC3E}">
        <p14:creationId xmlns:p14="http://schemas.microsoft.com/office/powerpoint/2010/main" val="3106279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 MORE OPTICAL ILLUSIONS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http://creativefan.com/cool-optical-illusions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http://empathicperspectives.wordpress.com/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618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TWO FACED</a:t>
            </a:r>
            <a:endParaRPr lang="es-ES" dirty="0"/>
          </a:p>
        </p:txBody>
      </p:sp>
      <p:pic>
        <p:nvPicPr>
          <p:cNvPr id="4" name="Marcador de contenido 3" descr="two-face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1" b="98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950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SEVEN FACES</a:t>
            </a:r>
            <a:endParaRPr lang="es-ES" dirty="0"/>
          </a:p>
        </p:txBody>
      </p:sp>
      <p:pic>
        <p:nvPicPr>
          <p:cNvPr id="4" name="Marcador de contenido 3" descr="life-&amp;-death-7-fac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1" b="98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2287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 AND THE THREE IMAGES </a:t>
            </a:r>
            <a:endParaRPr lang="es-ES" dirty="0"/>
          </a:p>
        </p:txBody>
      </p:sp>
      <p:pic>
        <p:nvPicPr>
          <p:cNvPr id="4" name="Marcador de contenido 3" descr="man-optical-illus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1" b="98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005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SALVADOR DA</a:t>
            </a:r>
            <a:r>
              <a:rPr lang="es-ES" dirty="0" smtClean="0"/>
              <a:t>LI </a:t>
            </a:r>
            <a:endParaRPr lang="es-ES" dirty="0"/>
          </a:p>
        </p:txBody>
      </p:sp>
      <p:pic>
        <p:nvPicPr>
          <p:cNvPr id="4" name="Marcador de contenido 3" descr="salvador-dali-optical-illus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1" b="98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283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WHITE SPACES: CIRCLES</a:t>
            </a:r>
            <a:endParaRPr lang="es-ES" dirty="0"/>
          </a:p>
        </p:txBody>
      </p:sp>
      <p:pic>
        <p:nvPicPr>
          <p:cNvPr id="4" name="Marcador de contenido 3" descr="round-optical-illus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1" b="98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604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CAT-MOUSE</a:t>
            </a:r>
            <a:endParaRPr lang="es-ES" dirty="0"/>
          </a:p>
        </p:txBody>
      </p:sp>
      <p:pic>
        <p:nvPicPr>
          <p:cNvPr id="7" name="Marcador de contenido 6" descr="scary-cat-mous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053" r="-48053"/>
          <a:stretch>
            <a:fillRect/>
          </a:stretch>
        </p:blipFill>
        <p:spPr>
          <a:xfrm>
            <a:off x="1114425" y="2595563"/>
            <a:ext cx="7610475" cy="3670300"/>
          </a:xfrm>
        </p:spPr>
      </p:pic>
    </p:spTree>
    <p:extLst>
      <p:ext uri="{BB962C8B-B14F-4D97-AF65-F5344CB8AC3E}">
        <p14:creationId xmlns:p14="http://schemas.microsoft.com/office/powerpoint/2010/main" val="3489335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llu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39" y="348907"/>
            <a:ext cx="4952638" cy="609174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87314" y="3095625"/>
            <a:ext cx="3349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OLD WOMAN OR </a:t>
            </a:r>
          </a:p>
          <a:p>
            <a:r>
              <a:rPr lang="es-ES" sz="2800" dirty="0" smtClean="0"/>
              <a:t>YOUNG WOMAN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1267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HOW MANY LEGS? </a:t>
            </a:r>
            <a:endParaRPr lang="es-ES" dirty="0"/>
          </a:p>
        </p:txBody>
      </p:sp>
      <p:pic>
        <p:nvPicPr>
          <p:cNvPr id="4" name="Marcador de contenido 3" descr="optical_illusions_0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12" b="21186"/>
          <a:stretch/>
        </p:blipFill>
        <p:spPr>
          <a:xfrm>
            <a:off x="985838" y="2547938"/>
            <a:ext cx="7610475" cy="3670300"/>
          </a:xfrm>
        </p:spPr>
      </p:pic>
    </p:spTree>
    <p:extLst>
      <p:ext uri="{BB962C8B-B14F-4D97-AF65-F5344CB8AC3E}">
        <p14:creationId xmlns:p14="http://schemas.microsoft.com/office/powerpoint/2010/main" val="3441158887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ció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Percepción.thmx</Template>
  <TotalTime>35</TotalTime>
  <Words>82</Words>
  <Application>Microsoft Macintosh PowerPoint</Application>
  <PresentationFormat>Presentación en pantalla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Percepción</vt:lpstr>
      <vt:lpstr>OPTICAL ILLUSIONS </vt:lpstr>
      <vt:lpstr>TWO FACED</vt:lpstr>
      <vt:lpstr>SEVEN FACES</vt:lpstr>
      <vt:lpstr>MAN AND THE THREE IMAGES </vt:lpstr>
      <vt:lpstr>SALVADOR DALI </vt:lpstr>
      <vt:lpstr>WHITE SPACES: CIRCLES</vt:lpstr>
      <vt:lpstr>CAT-MOUSE</vt:lpstr>
      <vt:lpstr>Presentación de PowerPoint</vt:lpstr>
      <vt:lpstr>HOW MANY LEGS? </vt:lpstr>
      <vt:lpstr>Presentación de PowerPoint</vt:lpstr>
      <vt:lpstr>Presentación de PowerPoint</vt:lpstr>
      <vt:lpstr>Presentación de PowerPoint</vt:lpstr>
      <vt:lpstr>MAN OR MERMAID? </vt:lpstr>
      <vt:lpstr>FOR MORE OPTICAL ILLUSIONS…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illusions</dc:title>
  <dc:creator>Isabel  Moino </dc:creator>
  <cp:lastModifiedBy>Isabel  Moino </cp:lastModifiedBy>
  <cp:revision>4</cp:revision>
  <dcterms:created xsi:type="dcterms:W3CDTF">2012-11-09T07:56:42Z</dcterms:created>
  <dcterms:modified xsi:type="dcterms:W3CDTF">2012-11-09T08:31:44Z</dcterms:modified>
</cp:coreProperties>
</file>