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9" r:id="rId4"/>
    <p:sldId id="269" r:id="rId5"/>
    <p:sldId id="260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2" r:id="rId24"/>
    <p:sldId id="285" r:id="rId25"/>
    <p:sldId id="309" r:id="rId26"/>
    <p:sldId id="263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304" r:id="rId40"/>
    <p:sldId id="298" r:id="rId41"/>
    <p:sldId id="299" r:id="rId42"/>
    <p:sldId id="300" r:id="rId43"/>
    <p:sldId id="301" r:id="rId44"/>
    <p:sldId id="302" r:id="rId45"/>
    <p:sldId id="303" r:id="rId46"/>
    <p:sldId id="305" r:id="rId47"/>
    <p:sldId id="306" r:id="rId48"/>
    <p:sldId id="307" r:id="rId49"/>
    <p:sldId id="308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CC6B-4D18-F147-A59C-8C263070EC5A}" type="datetimeFigureOut">
              <a:rPr lang="en-US" smtClean="0"/>
              <a:t>11/7/12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8C0C-FB40-2947-B47A-3A394F00CEF6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audio" Target="file://localhost/Users/diego/Downloads/James_Bond_Intro.mp3" TargetMode="Externa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>
                <a:solidFill>
                  <a:schemeClr val="bg1"/>
                </a:solidFill>
              </a:rPr>
              <a:t>There’s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nothing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better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than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waking</a:t>
            </a:r>
            <a:r>
              <a:rPr lang="es-ES_tradnl" dirty="0" smtClean="0">
                <a:solidFill>
                  <a:schemeClr val="bg1"/>
                </a:solidFill>
              </a:rPr>
              <a:t> up by </a:t>
            </a:r>
            <a:r>
              <a:rPr lang="es-ES_tradnl" dirty="0" err="1" smtClean="0">
                <a:solidFill>
                  <a:schemeClr val="bg1"/>
                </a:solidFill>
              </a:rPr>
              <a:t>doing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some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workout</a:t>
            </a:r>
            <a:r>
              <a:rPr lang="es-ES_tradnl" dirty="0" smtClean="0">
                <a:solidFill>
                  <a:schemeClr val="bg1"/>
                </a:solidFill>
              </a:rPr>
              <a:t>…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solidFill>
                  <a:srgbClr val="FFFFFF"/>
                </a:solidFill>
              </a:rPr>
              <a:t>Mental </a:t>
            </a:r>
            <a:r>
              <a:rPr lang="es-ES_tradnl" sz="4000" dirty="0" err="1" smtClean="0">
                <a:solidFill>
                  <a:srgbClr val="FFFFFF"/>
                </a:solidFill>
              </a:rPr>
              <a:t>Workout</a:t>
            </a:r>
            <a:endParaRPr lang="es-ES_tradnl" sz="4000" dirty="0">
              <a:solidFill>
                <a:srgbClr val="FFFFFF"/>
              </a:solidFill>
            </a:endParaRPr>
          </a:p>
        </p:txBody>
      </p:sp>
      <p:pic>
        <p:nvPicPr>
          <p:cNvPr id="5" name="James_Bond_Int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88375" y="6400801"/>
            <a:ext cx="304800" cy="30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50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2654</a:t>
            </a:r>
            <a:endParaRPr lang="es-ES_tradnl" sz="10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err="1" smtClean="0"/>
              <a:t>Level</a:t>
            </a:r>
            <a:r>
              <a:rPr lang="es-ES_tradnl" sz="10000" dirty="0" smtClean="0"/>
              <a:t> III: x4</a:t>
            </a:r>
            <a:endParaRPr lang="es-ES_tradnl" sz="10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19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0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323439"/>
          </a:xfrm>
        </p:spPr>
        <p:txBody>
          <a:bodyPr>
            <a:spAutoFit/>
          </a:bodyPr>
          <a:lstStyle/>
          <a:p>
            <a:r>
              <a:rPr lang="es-ES_tradnl" sz="8000" dirty="0" smtClean="0"/>
              <a:t>10 </a:t>
            </a:r>
            <a:r>
              <a:rPr lang="es-ES_tradnl" sz="8000" dirty="0" err="1" smtClean="0"/>
              <a:t>x</a:t>
            </a:r>
            <a:r>
              <a:rPr lang="es-ES_tradnl" sz="8000" dirty="0" smtClean="0"/>
              <a:t> 2 = 20 </a:t>
            </a:r>
            <a:r>
              <a:rPr lang="es-ES_tradnl" sz="8000" dirty="0" err="1" smtClean="0"/>
              <a:t>x</a:t>
            </a:r>
            <a:r>
              <a:rPr lang="es-ES_tradnl" sz="8000" dirty="0" smtClean="0"/>
              <a:t> 2 = 40</a:t>
            </a:r>
            <a:endParaRPr lang="es-ES_tradnl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267200"/>
            <a:ext cx="8229600" cy="132343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Doble </a:t>
            </a:r>
            <a:r>
              <a:rPr kumimoji="0" lang="es-ES_tradnl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</a:t>
            </a:r>
            <a:r>
              <a:rPr kumimoji="0" lang="es-ES_tradnl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_tradnl" sz="8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Twice</a:t>
            </a:r>
            <a:r>
              <a:rPr kumimoji="0" lang="es-ES_tradnl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44</a:t>
            </a:r>
            <a:endParaRPr lang="es-ES_tradnl" sz="10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175</a:t>
            </a:r>
            <a:endParaRPr lang="es-ES_tradnl" sz="1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593</a:t>
            </a:r>
            <a:endParaRPr lang="es-ES_tradnl" sz="10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1020</a:t>
            </a:r>
            <a:endParaRPr lang="es-ES_tradnl" sz="10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2222</a:t>
            </a:r>
            <a:endParaRPr lang="es-ES_tradnl" sz="10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err="1" smtClean="0"/>
              <a:t>Level</a:t>
            </a:r>
            <a:r>
              <a:rPr lang="es-ES_tradnl" sz="10000" dirty="0" smtClean="0"/>
              <a:t> IV: x8</a:t>
            </a:r>
            <a:endParaRPr lang="es-ES_tradnl" sz="10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5500" dirty="0" smtClean="0"/>
              <a:t>10 </a:t>
            </a:r>
            <a:r>
              <a:rPr lang="es-ES_tradnl" sz="5500" dirty="0" err="1" smtClean="0"/>
              <a:t>x</a:t>
            </a:r>
            <a:r>
              <a:rPr lang="es-ES_tradnl" sz="5500" dirty="0" smtClean="0"/>
              <a:t> 2 = 20 </a:t>
            </a:r>
            <a:r>
              <a:rPr lang="es-ES_tradnl" sz="5500" dirty="0" err="1" smtClean="0"/>
              <a:t>x</a:t>
            </a:r>
            <a:r>
              <a:rPr lang="es-ES_tradnl" sz="5500" dirty="0" smtClean="0"/>
              <a:t> 2 = 40 </a:t>
            </a:r>
            <a:r>
              <a:rPr lang="es-ES_tradnl" sz="5500" dirty="0" err="1" smtClean="0"/>
              <a:t>x</a:t>
            </a:r>
            <a:r>
              <a:rPr lang="es-ES_tradnl" sz="5500" dirty="0" smtClean="0"/>
              <a:t> 2 = 80</a:t>
            </a:r>
            <a:endParaRPr lang="es-ES_tradnl" sz="55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Doble </a:t>
            </a:r>
            <a:r>
              <a:rPr kumimoji="0" lang="es-ES_tradnl" sz="6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</a:t>
            </a:r>
            <a:r>
              <a:rPr kumimoji="0" lang="es-ES_tradnl" sz="6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3 times!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dirty="0" smtClean="0"/>
              <a:t>Mental </a:t>
            </a:r>
            <a:r>
              <a:rPr lang="es-ES_tradnl" sz="6000" dirty="0" err="1" smtClean="0"/>
              <a:t>Math</a:t>
            </a:r>
            <a:endParaRPr lang="es-ES_tradnl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ES_tradnl" sz="4500" dirty="0" smtClean="0"/>
          </a:p>
          <a:p>
            <a:pPr algn="ctr"/>
            <a:r>
              <a:rPr lang="es-ES_tradnl" sz="4500" dirty="0" err="1" smtClean="0"/>
              <a:t>Technique</a:t>
            </a:r>
            <a:r>
              <a:rPr lang="es-ES_tradnl" sz="4500" dirty="0" smtClean="0"/>
              <a:t> # 1</a:t>
            </a:r>
          </a:p>
          <a:p>
            <a:pPr algn="ctr">
              <a:buNone/>
            </a:pPr>
            <a:endParaRPr lang="es-ES_tradnl" sz="4500" dirty="0" smtClean="0"/>
          </a:p>
          <a:p>
            <a:pPr algn="ctr"/>
            <a:r>
              <a:rPr lang="es-ES_tradnl" sz="4500" dirty="0" err="1" smtClean="0"/>
              <a:t>Technique</a:t>
            </a:r>
            <a:r>
              <a:rPr lang="es-ES_tradnl" sz="4500" dirty="0" smtClean="0"/>
              <a:t> # 2</a:t>
            </a:r>
            <a:endParaRPr lang="es-ES_tradnl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85</a:t>
            </a:r>
            <a:endParaRPr lang="es-ES_tradnl" sz="10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140</a:t>
            </a:r>
            <a:endParaRPr lang="es-ES_tradnl" sz="10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300</a:t>
            </a:r>
            <a:endParaRPr lang="es-ES_tradnl" sz="10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601</a:t>
            </a:r>
            <a:endParaRPr lang="es-ES_tradnl" sz="10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755</a:t>
            </a:r>
            <a:endParaRPr lang="es-ES_tradnl" sz="10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>
                <a:solidFill>
                  <a:schemeClr val="bg1"/>
                </a:solidFill>
              </a:rPr>
              <a:t>Now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let’s</a:t>
            </a:r>
            <a:r>
              <a:rPr lang="es-ES_tradnl" dirty="0" smtClean="0">
                <a:solidFill>
                  <a:schemeClr val="bg1"/>
                </a:solidFill>
              </a:rPr>
              <a:t> dilate </a:t>
            </a:r>
            <a:r>
              <a:rPr lang="es-ES_tradnl" dirty="0" err="1" smtClean="0">
                <a:solidFill>
                  <a:schemeClr val="bg1"/>
                </a:solidFill>
              </a:rPr>
              <a:t>those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pupils</a:t>
            </a:r>
            <a:r>
              <a:rPr lang="es-ES_tradnl" dirty="0" smtClean="0">
                <a:solidFill>
                  <a:schemeClr val="bg1"/>
                </a:solidFill>
              </a:rPr>
              <a:t>!</a:t>
            </a:r>
            <a:endParaRPr lang="es-ES_trad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1543</a:t>
            </a:r>
            <a:endParaRPr lang="es-ES_tradnl" sz="1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4355</a:t>
            </a:r>
            <a:endParaRPr lang="es-ES_tradnl" sz="10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9567</a:t>
            </a:r>
            <a:endParaRPr lang="es-ES_tradnl" sz="1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err="1" smtClean="0"/>
              <a:t>Technique</a:t>
            </a:r>
            <a:r>
              <a:rPr lang="es-ES_tradnl" sz="3600" dirty="0" smtClean="0"/>
              <a:t> # 1: </a:t>
            </a:r>
            <a:r>
              <a:rPr lang="es-ES_tradnl" sz="3600" dirty="0" err="1" smtClean="0"/>
              <a:t>Singing</a:t>
            </a:r>
            <a:r>
              <a:rPr lang="es-ES_tradnl" sz="3600" dirty="0" smtClean="0"/>
              <a:t> blues </a:t>
            </a:r>
            <a:r>
              <a:rPr lang="es-ES_tradnl" sz="3600" dirty="0" err="1" smtClean="0"/>
              <a:t>with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2’</a:t>
            </a:r>
            <a:r>
              <a:rPr lang="es-ES_tradnl" sz="3600" dirty="0" err="1" smtClean="0"/>
              <a:t>s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Doble, </a:t>
            </a:r>
            <a:r>
              <a:rPr lang="es-ES_tradnl" sz="3600" dirty="0" err="1" smtClean="0"/>
              <a:t>Dodoble</a:t>
            </a:r>
            <a:r>
              <a:rPr lang="es-ES_tradnl" sz="3600" dirty="0" smtClean="0"/>
              <a:t>, </a:t>
            </a:r>
            <a:r>
              <a:rPr lang="es-ES_tradnl" sz="3600" dirty="0" err="1" smtClean="0"/>
              <a:t>Dododoble</a:t>
            </a:r>
            <a:endParaRPr lang="es-ES_tradnl" sz="3600" dirty="0" smtClean="0"/>
          </a:p>
          <a:p>
            <a:pPr>
              <a:buNone/>
            </a:pPr>
            <a:r>
              <a:rPr lang="es-ES_tradnl" sz="3600" dirty="0" smtClean="0"/>
              <a:t>       x2           x4               x8</a:t>
            </a:r>
          </a:p>
          <a:p>
            <a:endParaRPr lang="es-ES_tradnl" sz="3600" dirty="0" smtClean="0"/>
          </a:p>
          <a:p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know </a:t>
            </a:r>
            <a:r>
              <a:rPr lang="es-ES_tradnl" sz="3600" dirty="0" err="1" smtClean="0"/>
              <a:t>that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doble </a:t>
            </a:r>
            <a:r>
              <a:rPr lang="es-ES_tradnl" sz="3600" dirty="0" err="1" smtClean="0"/>
              <a:t>of</a:t>
            </a:r>
            <a:r>
              <a:rPr lang="es-ES_tradnl" sz="3600" dirty="0" smtClean="0"/>
              <a:t> 2 </a:t>
            </a:r>
            <a:r>
              <a:rPr lang="es-ES_tradnl" sz="3600" dirty="0" err="1" smtClean="0"/>
              <a:t>is</a:t>
            </a:r>
            <a:r>
              <a:rPr lang="es-ES_tradnl" sz="3600" dirty="0" smtClean="0"/>
              <a:t> 4,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can do </a:t>
            </a:r>
            <a:r>
              <a:rPr lang="es-ES_tradnl" sz="3600" dirty="0" err="1" smtClean="0"/>
              <a:t>it</a:t>
            </a:r>
            <a:r>
              <a:rPr lang="es-ES_tradnl" sz="3600" dirty="0" smtClean="0"/>
              <a:t>.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10348</a:t>
            </a:r>
            <a:endParaRPr lang="es-ES_tradnl" sz="10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err="1" smtClean="0"/>
              <a:t>Technique</a:t>
            </a:r>
            <a:r>
              <a:rPr lang="es-ES_tradnl" sz="3600" dirty="0" smtClean="0"/>
              <a:t> #2 : </a:t>
            </a:r>
            <a:r>
              <a:rPr lang="es-ES_tradnl" sz="3600" dirty="0" err="1" smtClean="0"/>
              <a:t>High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Five</a:t>
            </a:r>
            <a:r>
              <a:rPr lang="es-ES_tradnl" sz="3600" dirty="0" smtClean="0"/>
              <a:t>! </a:t>
            </a:r>
            <a:r>
              <a:rPr lang="es-ES_tradnl" sz="3600" dirty="0" err="1" smtClean="0"/>
              <a:t>with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5’</a:t>
            </a:r>
            <a:r>
              <a:rPr lang="es-ES_tradnl" sz="3600" dirty="0" err="1" smtClean="0"/>
              <a:t>s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  </a:t>
            </a:r>
            <a:r>
              <a:rPr lang="es-ES_tradnl" sz="3600" dirty="0" err="1" smtClean="0"/>
              <a:t>Half</a:t>
            </a:r>
            <a:r>
              <a:rPr lang="es-ES_tradnl" sz="3600" dirty="0" smtClean="0"/>
              <a:t>,    </a:t>
            </a:r>
            <a:r>
              <a:rPr lang="es-ES_tradnl" sz="3600" dirty="0" err="1" smtClean="0"/>
              <a:t>Quarter</a:t>
            </a:r>
            <a:endParaRPr lang="es-ES_tradnl" sz="3600" dirty="0" smtClean="0"/>
          </a:p>
          <a:p>
            <a:pPr>
              <a:buNone/>
            </a:pPr>
            <a:r>
              <a:rPr lang="es-ES_tradnl" sz="3600" dirty="0" smtClean="0"/>
              <a:t>       ÷2           ÷4</a:t>
            </a:r>
          </a:p>
          <a:p>
            <a:endParaRPr lang="es-ES_tradnl" sz="3600" dirty="0" smtClean="0"/>
          </a:p>
          <a:p>
            <a:r>
              <a:rPr lang="es-ES_tradnl" sz="3600" dirty="0" err="1" smtClean="0"/>
              <a:t>If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know </a:t>
            </a:r>
            <a:r>
              <a:rPr lang="es-ES_tradnl" sz="3600" dirty="0" err="1" smtClean="0"/>
              <a:t>that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half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of</a:t>
            </a:r>
            <a:r>
              <a:rPr lang="es-ES_tradnl" sz="3600" dirty="0" smtClean="0"/>
              <a:t> 10 </a:t>
            </a:r>
            <a:r>
              <a:rPr lang="es-ES_tradnl" sz="3600" dirty="0" err="1" smtClean="0"/>
              <a:t>is</a:t>
            </a:r>
            <a:r>
              <a:rPr lang="es-ES_tradnl" sz="3600" dirty="0" smtClean="0"/>
              <a:t> </a:t>
            </a:r>
            <a:r>
              <a:rPr lang="es-ES_tradnl" sz="3600" dirty="0"/>
              <a:t>5</a:t>
            </a:r>
            <a:r>
              <a:rPr lang="es-ES_tradnl" sz="3600" dirty="0" smtClean="0"/>
              <a:t>, </a:t>
            </a:r>
            <a:r>
              <a:rPr lang="es-ES_tradnl" sz="3600" dirty="0" err="1" smtClean="0"/>
              <a:t>you</a:t>
            </a:r>
            <a:r>
              <a:rPr lang="es-ES_tradnl" sz="3600" dirty="0" smtClean="0"/>
              <a:t> can do </a:t>
            </a:r>
            <a:r>
              <a:rPr lang="es-ES_tradnl" sz="3600" dirty="0" err="1" smtClean="0"/>
              <a:t>it</a:t>
            </a:r>
            <a:r>
              <a:rPr lang="es-ES_tradnl" sz="3600" dirty="0" smtClean="0"/>
              <a:t>.</a:t>
            </a:r>
          </a:p>
          <a:p>
            <a:r>
              <a:rPr lang="es-ES_tradnl" sz="3600" dirty="0" smtClean="0"/>
              <a:t>In </a:t>
            </a:r>
            <a:r>
              <a:rPr lang="es-ES_tradnl" sz="3600" dirty="0" err="1" smtClean="0"/>
              <a:t>these</a:t>
            </a:r>
            <a:r>
              <a:rPr lang="es-ES_tradnl" sz="3600" dirty="0" smtClean="0"/>
              <a:t> cases, </a:t>
            </a:r>
            <a:r>
              <a:rPr lang="es-ES_tradnl" sz="3600" dirty="0" err="1" smtClean="0"/>
              <a:t>you’ll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have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move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point</a:t>
            </a:r>
            <a:r>
              <a:rPr lang="es-ES_tradnl" sz="3600" dirty="0" smtClean="0"/>
              <a:t> (1 </a:t>
            </a:r>
            <a:r>
              <a:rPr lang="es-ES_tradnl" sz="3600" dirty="0" err="1" smtClean="0"/>
              <a:t>space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if</a:t>
            </a:r>
            <a:r>
              <a:rPr lang="es-ES_tradnl" sz="3600" dirty="0" smtClean="0"/>
              <a:t> x5, </a:t>
            </a:r>
            <a:r>
              <a:rPr lang="es-ES_tradnl" sz="3600" dirty="0" err="1" smtClean="0"/>
              <a:t>or</a:t>
            </a:r>
            <a:r>
              <a:rPr lang="es-ES_tradnl" sz="3600" dirty="0" smtClean="0"/>
              <a:t> 2 </a:t>
            </a:r>
            <a:r>
              <a:rPr lang="es-ES_tradnl" sz="3600" dirty="0" err="1" smtClean="0"/>
              <a:t>spaces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if</a:t>
            </a:r>
            <a:r>
              <a:rPr lang="es-ES_tradnl" sz="3600" dirty="0" smtClean="0"/>
              <a:t> x25)</a:t>
            </a:r>
            <a:endParaRPr lang="es-ES_tradnl" sz="3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err="1" smtClean="0"/>
              <a:t>Level</a:t>
            </a:r>
            <a:r>
              <a:rPr lang="es-ES_tradnl" sz="10000" dirty="0" smtClean="0"/>
              <a:t> I: x5 </a:t>
            </a:r>
            <a:endParaRPr lang="es-ES_tradnl" sz="10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8000" dirty="0" smtClean="0"/>
              <a:t>10 ÷ 2 = 5 </a:t>
            </a:r>
            <a:r>
              <a:rPr lang="es-ES_tradnl" sz="8000" dirty="0" err="1" smtClean="0"/>
              <a:t>x</a:t>
            </a:r>
            <a:r>
              <a:rPr lang="es-ES_tradnl" sz="8000" dirty="0" smtClean="0"/>
              <a:t> 10 = 50</a:t>
            </a:r>
            <a:endParaRPr lang="es-ES_tradnl" sz="8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5000" dirty="0" err="1" smtClean="0">
                <a:latin typeface="+mj-lt"/>
                <a:ea typeface="+mj-ea"/>
                <a:cs typeface="+mj-cs"/>
              </a:rPr>
              <a:t>First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,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find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half</a:t>
            </a:r>
            <a:r>
              <a:rPr lang="es-ES_tradnl" sz="5000" dirty="0">
                <a:latin typeface="+mj-lt"/>
                <a:ea typeface="+mj-ea"/>
                <a:cs typeface="+mj-cs"/>
              </a:rPr>
              <a:t>.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Then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,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move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point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one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spot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to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right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.</a:t>
            </a:r>
            <a:endParaRPr kumimoji="0" lang="es-ES_tradnl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20</a:t>
            </a:r>
            <a:endParaRPr lang="es-ES_tradnl" sz="10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86</a:t>
            </a:r>
            <a:endParaRPr lang="es-ES_tradnl" sz="10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136</a:t>
            </a:r>
            <a:endParaRPr lang="es-ES_tradnl" sz="10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580</a:t>
            </a:r>
            <a:endParaRPr lang="es-ES_tradnl" sz="10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673</a:t>
            </a:r>
            <a:endParaRPr lang="es-ES_tradnl" sz="10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2874</a:t>
            </a:r>
            <a:endParaRPr lang="es-ES_tradnl" sz="1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err="1" smtClean="0"/>
              <a:t>Level</a:t>
            </a:r>
            <a:r>
              <a:rPr lang="es-ES_tradnl" sz="10000" dirty="0" smtClean="0"/>
              <a:t> I:  x2</a:t>
            </a:r>
            <a:endParaRPr lang="es-ES_tradnl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err="1" smtClean="0"/>
              <a:t>Level</a:t>
            </a:r>
            <a:r>
              <a:rPr lang="es-ES_tradnl" sz="10000" dirty="0" smtClean="0"/>
              <a:t> III: x25 </a:t>
            </a:r>
            <a:endParaRPr lang="es-ES_tradnl" sz="10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5000" dirty="0" smtClean="0"/>
              <a:t>10 ÷ 2 = 5 </a:t>
            </a:r>
            <a:r>
              <a:rPr lang="es-ES_tradnl" sz="5000" dirty="0" smtClean="0"/>
              <a:t>÷</a:t>
            </a:r>
            <a:r>
              <a:rPr lang="es-ES_tradnl" sz="5000" dirty="0" smtClean="0"/>
              <a:t> 2 = 2.5 </a:t>
            </a:r>
            <a:r>
              <a:rPr lang="es-ES_tradnl" sz="5000" dirty="0" err="1" smtClean="0"/>
              <a:t>x</a:t>
            </a:r>
            <a:r>
              <a:rPr lang="es-ES_tradnl" sz="5000" dirty="0" smtClean="0"/>
              <a:t> 100 = 250</a:t>
            </a:r>
            <a:endParaRPr lang="es-ES_tradnl" sz="5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5000" dirty="0" err="1" smtClean="0">
                <a:latin typeface="+mj-lt"/>
                <a:ea typeface="+mj-ea"/>
                <a:cs typeface="+mj-cs"/>
              </a:rPr>
              <a:t>First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,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find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half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of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half</a:t>
            </a:r>
            <a:r>
              <a:rPr lang="es-ES_tradnl" sz="5000" dirty="0">
                <a:latin typeface="+mj-lt"/>
                <a:ea typeface="+mj-ea"/>
                <a:cs typeface="+mj-cs"/>
              </a:rPr>
              <a:t>.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Then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,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move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point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two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spots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to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the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 </a:t>
            </a:r>
            <a:r>
              <a:rPr lang="es-ES_tradnl" sz="5000" dirty="0" err="1" smtClean="0">
                <a:latin typeface="+mj-lt"/>
                <a:ea typeface="+mj-ea"/>
                <a:cs typeface="+mj-cs"/>
              </a:rPr>
              <a:t>right</a:t>
            </a:r>
            <a:r>
              <a:rPr lang="es-ES_tradnl" sz="5000" dirty="0" smtClean="0">
                <a:latin typeface="+mj-lt"/>
                <a:ea typeface="+mj-ea"/>
                <a:cs typeface="+mj-cs"/>
              </a:rPr>
              <a:t>.</a:t>
            </a:r>
            <a:endParaRPr kumimoji="0" lang="es-ES_tradnl" sz="5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30</a:t>
            </a:r>
            <a:endParaRPr lang="es-ES_tradnl" sz="10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123</a:t>
            </a:r>
            <a:endParaRPr lang="es-ES_tradnl" sz="10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680</a:t>
            </a:r>
            <a:endParaRPr lang="es-ES_tradnl" sz="10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1846</a:t>
            </a:r>
            <a:endParaRPr lang="es-ES_tradnl" sz="10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4984</a:t>
            </a:r>
            <a:endParaRPr lang="es-ES_tradnl" sz="10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2934875</a:t>
            </a:r>
            <a:endParaRPr lang="es-ES_tradnl" sz="10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ollf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4495800" cy="357416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8000" dirty="0" err="1" smtClean="0"/>
              <a:t>Problem</a:t>
            </a:r>
            <a:r>
              <a:rPr lang="es-ES_tradnl" sz="8000" dirty="0" smtClean="0"/>
              <a:t>?</a:t>
            </a:r>
            <a:endParaRPr lang="es-ES_tradnl" sz="8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10 + 10 = 20</a:t>
            </a:r>
            <a:endParaRPr lang="es-ES_tradnl" sz="10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96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Doble </a:t>
            </a:r>
            <a:r>
              <a:rPr kumimoji="0" lang="es-ES_tradnl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</a:t>
            </a:r>
            <a:r>
              <a:rPr kumimoji="0" lang="es-ES_tradnl" sz="10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42 </a:t>
            </a:r>
            <a:r>
              <a:rPr lang="es-ES_tradnl" sz="10000" dirty="0" err="1" smtClean="0"/>
              <a:t>x</a:t>
            </a:r>
            <a:r>
              <a:rPr lang="es-ES_tradnl" sz="10000" dirty="0" smtClean="0"/>
              <a:t> 2 = 84</a:t>
            </a:r>
            <a:endParaRPr lang="es-ES_tradnl" sz="1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88</a:t>
            </a:r>
            <a:endParaRPr lang="es-ES_tradnl" sz="10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145</a:t>
            </a:r>
            <a:endParaRPr lang="es-ES_tradnl" sz="1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10000" dirty="0" smtClean="0"/>
              <a:t>980</a:t>
            </a:r>
            <a:endParaRPr lang="es-ES_tradnl" sz="1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277</Words>
  <Application>Microsoft Macintosh PowerPoint</Application>
  <PresentationFormat>On-screen Show (4:3)</PresentationFormat>
  <Paragraphs>66</Paragraphs>
  <Slides>49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There’s nothing better than waking up by doing some workout…</vt:lpstr>
      <vt:lpstr>Mental Math</vt:lpstr>
      <vt:lpstr>Technique # 1: Singing blues with the 2’s</vt:lpstr>
      <vt:lpstr>Level I:  x2</vt:lpstr>
      <vt:lpstr>10 + 10 = 20</vt:lpstr>
      <vt:lpstr>42 x 2 = 84</vt:lpstr>
      <vt:lpstr>88</vt:lpstr>
      <vt:lpstr>145</vt:lpstr>
      <vt:lpstr>980</vt:lpstr>
      <vt:lpstr>2654</vt:lpstr>
      <vt:lpstr>Level III: x4</vt:lpstr>
      <vt:lpstr>10 x 2 = 20 x 2 = 40</vt:lpstr>
      <vt:lpstr>44</vt:lpstr>
      <vt:lpstr>175</vt:lpstr>
      <vt:lpstr>593</vt:lpstr>
      <vt:lpstr>1020</vt:lpstr>
      <vt:lpstr>2222</vt:lpstr>
      <vt:lpstr>Level IV: x8</vt:lpstr>
      <vt:lpstr>10 x 2 = 20 x 2 = 40 x 2 = 80</vt:lpstr>
      <vt:lpstr>85</vt:lpstr>
      <vt:lpstr>140</vt:lpstr>
      <vt:lpstr>300</vt:lpstr>
      <vt:lpstr>601</vt:lpstr>
      <vt:lpstr>755</vt:lpstr>
      <vt:lpstr>Slide 25</vt:lpstr>
      <vt:lpstr>Now let’s dilate those pupils!</vt:lpstr>
      <vt:lpstr>1543</vt:lpstr>
      <vt:lpstr>4355</vt:lpstr>
      <vt:lpstr>9567</vt:lpstr>
      <vt:lpstr>10348</vt:lpstr>
      <vt:lpstr>Technique #2 : High Five! with the 5’s</vt:lpstr>
      <vt:lpstr>Level I: x5 </vt:lpstr>
      <vt:lpstr>10 ÷ 2 = 5 x 10 = 50</vt:lpstr>
      <vt:lpstr>20</vt:lpstr>
      <vt:lpstr>86</vt:lpstr>
      <vt:lpstr>136</vt:lpstr>
      <vt:lpstr>580</vt:lpstr>
      <vt:lpstr>673</vt:lpstr>
      <vt:lpstr>2874</vt:lpstr>
      <vt:lpstr>Level III: x25 </vt:lpstr>
      <vt:lpstr>10 ÷ 2 = 5 ÷ 2 = 2.5 x 100 = 250</vt:lpstr>
      <vt:lpstr>30</vt:lpstr>
      <vt:lpstr>123</vt:lpstr>
      <vt:lpstr>680</vt:lpstr>
      <vt:lpstr>1846</vt:lpstr>
      <vt:lpstr>4984</vt:lpstr>
      <vt:lpstr>2934875</vt:lpstr>
      <vt:lpstr>Problem?</vt:lpstr>
      <vt:lpstr>Slide 49</vt:lpstr>
    </vt:vector>
  </TitlesOfParts>
  <Company>Don Emiliano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better than waking up by doing some workout</dc:title>
  <dc:creator>Diego Rivera</dc:creator>
  <cp:lastModifiedBy>Diego Rivera</cp:lastModifiedBy>
  <cp:revision>9</cp:revision>
  <dcterms:created xsi:type="dcterms:W3CDTF">2012-11-08T05:29:37Z</dcterms:created>
  <dcterms:modified xsi:type="dcterms:W3CDTF">2012-11-08T06:35:25Z</dcterms:modified>
</cp:coreProperties>
</file>